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7315200" cy="9601200"/>
  <p:notesSz cx="6985000" cy="9271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8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FC24"/>
    <a:srgbClr val="3366CC"/>
    <a:srgbClr val="339933"/>
    <a:srgbClr val="003E6C"/>
    <a:srgbClr val="FFCC00"/>
    <a:srgbClr val="FFFF00"/>
    <a:srgbClr val="DDDDDD"/>
    <a:srgbClr val="FFFFFF"/>
    <a:srgbClr val="FFCC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174" autoAdjust="0"/>
    <p:restoredTop sz="97258" autoAdjust="0"/>
  </p:normalViewPr>
  <p:slideViewPr>
    <p:cSldViewPr>
      <p:cViewPr varScale="1">
        <p:scale>
          <a:sx n="81" d="100"/>
          <a:sy n="81" d="100"/>
        </p:scale>
        <p:origin x="3564" y="114"/>
      </p:cViewPr>
      <p:guideLst>
        <p:guide orient="horz" pos="4368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 Bouchon" userId="2520eacc-643b-4cbe-8e12-e1bf428d030d" providerId="ADAL" clId="{2E0AAFEA-048C-480D-B682-41720E32056B}"/>
    <pc:docChg chg="modSld">
      <pc:chgData name="Nic Bouchon" userId="2520eacc-643b-4cbe-8e12-e1bf428d030d" providerId="ADAL" clId="{2E0AAFEA-048C-480D-B682-41720E32056B}" dt="2023-09-06T00:54:26.511" v="77" actId="20577"/>
      <pc:docMkLst>
        <pc:docMk/>
      </pc:docMkLst>
      <pc:sldChg chg="modSp mod">
        <pc:chgData name="Nic Bouchon" userId="2520eacc-643b-4cbe-8e12-e1bf428d030d" providerId="ADAL" clId="{2E0AAFEA-048C-480D-B682-41720E32056B}" dt="2023-09-06T00:54:26.511" v="77" actId="20577"/>
        <pc:sldMkLst>
          <pc:docMk/>
          <pc:sldMk cId="0" sldId="256"/>
        </pc:sldMkLst>
        <pc:spChg chg="mod">
          <ac:chgData name="Nic Bouchon" userId="2520eacc-643b-4cbe-8e12-e1bf428d030d" providerId="ADAL" clId="{2E0AAFEA-048C-480D-B682-41720E32056B}" dt="2023-09-06T00:48:19.203" v="11" actId="20577"/>
          <ac:spMkLst>
            <pc:docMk/>
            <pc:sldMk cId="0" sldId="256"/>
            <ac:spMk id="6" creationId="{8B7DAF30-4BF5-4FB9-A5A7-853731AB5D56}"/>
          </ac:spMkLst>
        </pc:spChg>
        <pc:graphicFrameChg chg="modGraphic">
          <ac:chgData name="Nic Bouchon" userId="2520eacc-643b-4cbe-8e12-e1bf428d030d" providerId="ADAL" clId="{2E0AAFEA-048C-480D-B682-41720E32056B}" dt="2023-09-06T00:54:26.511" v="77" actId="20577"/>
          <ac:graphicFrameMkLst>
            <pc:docMk/>
            <pc:sldMk cId="0" sldId="256"/>
            <ac:graphicFrameMk id="2549" creationId="{FB3B34FD-0204-4FE3-AC1F-0DCB43072B1F}"/>
          </ac:graphicFrameMkLst>
        </pc:graphicFrameChg>
      </pc:sldChg>
    </pc:docChg>
  </pc:docChgLst>
  <pc:docChgLst>
    <pc:chgData name="Yan Jin" userId="50f9ebed-8134-4bc9-948f-9038c348a42a" providerId="ADAL" clId="{ACDFAD39-E685-40E0-9ACF-C07D61810122}"/>
    <pc:docChg chg="modSld">
      <pc:chgData name="Yan Jin" userId="50f9ebed-8134-4bc9-948f-9038c348a42a" providerId="ADAL" clId="{ACDFAD39-E685-40E0-9ACF-C07D61810122}" dt="2023-04-26T01:35:32.469" v="5" actId="1076"/>
      <pc:docMkLst>
        <pc:docMk/>
      </pc:docMkLst>
      <pc:sldChg chg="modSp mod">
        <pc:chgData name="Yan Jin" userId="50f9ebed-8134-4bc9-948f-9038c348a42a" providerId="ADAL" clId="{ACDFAD39-E685-40E0-9ACF-C07D61810122}" dt="2023-04-26T01:35:32.469" v="5" actId="1076"/>
        <pc:sldMkLst>
          <pc:docMk/>
          <pc:sldMk cId="0" sldId="256"/>
        </pc:sldMkLst>
        <pc:spChg chg="mod">
          <ac:chgData name="Yan Jin" userId="50f9ebed-8134-4bc9-948f-9038c348a42a" providerId="ADAL" clId="{ACDFAD39-E685-40E0-9ACF-C07D61810122}" dt="2023-04-26T01:35:32.469" v="5" actId="1076"/>
          <ac:spMkLst>
            <pc:docMk/>
            <pc:sldMk cId="0" sldId="256"/>
            <ac:spMk id="23" creationId="{F23355CD-10A8-4AB6-A2B5-C4D66B639658}"/>
          </ac:spMkLst>
        </pc:spChg>
        <pc:picChg chg="mod">
          <ac:chgData name="Yan Jin" userId="50f9ebed-8134-4bc9-948f-9038c348a42a" providerId="ADAL" clId="{ACDFAD39-E685-40E0-9ACF-C07D61810122}" dt="2023-04-26T01:35:07.397" v="0" actId="14826"/>
          <ac:picMkLst>
            <pc:docMk/>
            <pc:sldMk cId="0" sldId="256"/>
            <ac:picMk id="17" creationId="{A629E07D-CE7E-4F37-B131-79392A90C361}"/>
          </ac:picMkLst>
        </pc:picChg>
        <pc:picChg chg="mod">
          <ac:chgData name="Yan Jin" userId="50f9ebed-8134-4bc9-948f-9038c348a42a" providerId="ADAL" clId="{ACDFAD39-E685-40E0-9ACF-C07D61810122}" dt="2023-04-26T01:35:16.814" v="2" actId="1076"/>
          <ac:picMkLst>
            <pc:docMk/>
            <pc:sldMk cId="0" sldId="256"/>
            <ac:picMk id="21" creationId="{BF37CA31-8BBA-4F5E-BF1A-77E9A06A78F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52CB814-82B9-4EBD-8A0C-EB28A78EDC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B636D0D-5E6D-4741-BDB7-CAF44A0394A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1747A4CD-1E59-4D87-94B8-834CC6FEA56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9038"/>
            <a:ext cx="30273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C899C701-B6E1-4F94-977A-F5BD6767B47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09038"/>
            <a:ext cx="3027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B8868A85-4389-447A-B549-55A5579FD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AF07EA8-495D-45C4-AAED-B351B1B192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F647966-3C4A-4009-A3D1-B9B2161AE9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EB2AEC0-5639-40BC-B90C-85B3E46C77C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73288" y="696913"/>
            <a:ext cx="2649537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FF059AA-C784-4F35-96E8-273BE50C272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3725"/>
            <a:ext cx="5121275" cy="417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A404682-CA51-4291-8985-6B3BA80453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9038"/>
            <a:ext cx="30273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41D94EA-AE71-415B-B7B5-AE8B018889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09038"/>
            <a:ext cx="3027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E8A8E286-48F5-4E22-969B-1BE917DED4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A6F75C0-8E45-4EE2-A910-EFE9B33585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0AADA6-3020-47D7-A256-A7AB9A8389D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263E7C9D-2B74-408D-BF82-CD4D8EBE54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F983CA8-E96E-4647-9F21-BBAF90C04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5092-7A8D-4EB6-B163-2047143E1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571625"/>
            <a:ext cx="5486400" cy="33416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C3519-A762-41F0-8C80-36384090C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043488"/>
            <a:ext cx="5486400" cy="23177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7B0B9-099C-4C92-8464-41DC0E62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81B8D-DEC5-474D-977F-9CF1D577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63274-1E97-415C-ACFC-CEA9028C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D4D27-9B21-4421-BAD1-646943F495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2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A1D75-0FDF-459B-9DC9-9C99967B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ACC46-A576-4FAD-B69B-160AFDD6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10AA3-A719-4351-9B03-6825E3F21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BD00F-2FFB-4F87-A019-A999497A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77E4E-22FF-41A7-8A1A-E5541C8F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37F94-9E6B-45F2-BCB3-C3DC0D41D0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72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5E51-476D-4CAF-B0C3-C03661A9E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393950"/>
            <a:ext cx="6310313" cy="3994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635A0-21FE-41EC-8D52-BC9C4316E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475" y="6424613"/>
            <a:ext cx="6310313" cy="21002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0343F-E2CE-46CE-B210-6904780A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A621-0060-4E1F-8AAF-A079571E4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342F3-4231-4CEE-914A-A4F1E2AF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52A76-BA3B-4051-AF0E-0F5E367440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5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9342-88A8-42CF-8C51-C24E0511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86219-46C3-4307-87BD-97FA3C3BF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9275" y="2773363"/>
            <a:ext cx="3032125" cy="576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FC790-B9AC-451F-B3F9-5414DD116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3800" y="2773363"/>
            <a:ext cx="3032125" cy="576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69E54-57A8-41A2-A6B4-E34526F94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1BBA7-F7D9-4586-A1A3-B99D949D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1E2AE-C1E8-4170-8DE3-1637036E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0C3EE-55D3-4137-A092-344C0F6702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42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ECB6D-F237-438A-9861-FCEB406BE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511175"/>
            <a:ext cx="6310312" cy="18557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2B0B3-8573-4A26-97FE-47451F1D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3238" y="2354263"/>
            <a:ext cx="3095625" cy="1152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70D8C-0BDA-418E-8DA3-1FB990DEE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238" y="3506788"/>
            <a:ext cx="3095625" cy="515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047FEB-F2A9-43B7-B5DC-A523D4FA7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703638" y="2354263"/>
            <a:ext cx="3109912" cy="1152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348E1D-8337-446C-84A1-C297CEAF9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03638" y="3506788"/>
            <a:ext cx="3109912" cy="515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52F570-E0BD-418D-A7F8-B06B209B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AABDE6-F4FA-4E1F-9CC1-BBC75B9DE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79B419-DA32-4F0C-87DA-43E3F100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CBC9A-5D8F-4A52-B1FA-D48F222645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42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70239-AAEF-47E9-B8E2-62DEC5AE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6B4BE-529F-48DE-A13D-3794A1C95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C20A21-8CC4-442F-A999-23166E19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F9967C-A188-4A80-98BB-2BF498867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A07DE-637E-4C48-B622-BD036E47ED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29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5E296-A602-40E6-9980-BAAAB1124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B23742-5AA4-4FF9-8629-E40E7D43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630F3-0A15-43F9-8815-DFB4701AA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9FB9C-3A66-437B-89B8-101C25F3E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9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44A7-1A80-4214-9ED7-B4032F170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639763"/>
            <a:ext cx="2360612" cy="22399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33AB0-CA1A-45DA-95F9-6EACF0D7A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9913" y="1382713"/>
            <a:ext cx="3703637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3812A-4FE3-4845-BD80-68007E226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238" y="2879725"/>
            <a:ext cx="2360612" cy="5337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663AE-C5F3-49A1-B6A8-5177906E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D9892-A196-4B6F-A3A4-D052EB32D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4D618-D57C-47B6-990A-3C0E1735F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0197B-8336-46E4-B203-568160560A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84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CFE9-3A09-4D70-A2B6-65FB32445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639763"/>
            <a:ext cx="2360612" cy="22399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F80A66-E78E-4261-BD99-A5FC47876E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109913" y="1382713"/>
            <a:ext cx="3703637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77A25-9C32-4B70-83F8-03E4869D0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238" y="2879725"/>
            <a:ext cx="2360612" cy="5337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7F10A-D85A-4AF9-ABD3-EA9B5C2DC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4475D-D2D0-4905-974C-2E3E1080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483D4-F4CF-444C-A072-E008D4DD6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A81E5-89C9-457E-9054-9228DF11D3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69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4607-CB3E-4DC4-937F-ECE39743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47E32-9C74-4B34-ADEA-A7ACA9701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40FB7-9227-4AFF-9D29-7178FB19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3C41B-3C36-4D91-9199-A0796E2C0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1FA81-01C7-4016-BFD8-BD357EA0D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58CD9-AF3C-4474-A03F-AD236375D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32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9991B-1723-4E24-A307-4980195B9D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211763" y="852488"/>
            <a:ext cx="1554162" cy="7681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8A211-8E92-460B-8D58-8F94AFC2A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9275" y="852488"/>
            <a:ext cx="4510088" cy="7681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6EB4C-7EE3-4B29-AC22-6B52191EE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AD015-7D04-40C9-9DFA-8974A02C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64798-F451-4ED5-B93F-B668D8CC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FA03-088E-494F-B358-AE8F1E118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5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984B5-A288-4150-A7E0-41D2ED5CE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852488"/>
            <a:ext cx="62166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91D08ED-E846-4709-BD93-55A3CD723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2773363"/>
            <a:ext cx="6216650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B8AF1F-5679-4C6C-8226-9E7D4F1628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8748713"/>
            <a:ext cx="152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50E85F8-10D8-48F7-A3AA-3F6C9A3B22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8713"/>
            <a:ext cx="23177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1C2C310-9AC6-4BAF-8726-359D67EDB4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8713"/>
            <a:ext cx="152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14102F-3F29-4C3B-BCC7-700B5DC38F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://www.coulombsoluti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9" name="Group 501">
            <a:extLst>
              <a:ext uri="{FF2B5EF4-FFF2-40B4-BE49-F238E27FC236}">
                <a16:creationId xmlns:a16="http://schemas.microsoft.com/office/drawing/2014/main" id="{FB3B34FD-0204-4FE3-AC1F-0DCB43072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416361"/>
              </p:ext>
            </p:extLst>
          </p:nvPr>
        </p:nvGraphicFramePr>
        <p:xfrm>
          <a:off x="354566" y="4787752"/>
          <a:ext cx="6602524" cy="4237676"/>
        </p:xfrm>
        <a:graphic>
          <a:graphicData uri="http://schemas.openxmlformats.org/drawingml/2006/table">
            <a:tbl>
              <a:tblPr/>
              <a:tblGrid>
                <a:gridCol w="2657031">
                  <a:extLst>
                    <a:ext uri="{9D8B030D-6E8A-4147-A177-3AD203B41FA5}">
                      <a16:colId xmlns:a16="http://schemas.microsoft.com/office/drawing/2014/main" val="2104121085"/>
                    </a:ext>
                  </a:extLst>
                </a:gridCol>
                <a:gridCol w="3945493">
                  <a:extLst>
                    <a:ext uri="{9D8B030D-6E8A-4147-A177-3AD203B41FA5}">
                      <a16:colId xmlns:a16="http://schemas.microsoft.com/office/drawing/2014/main" val="2737643892"/>
                    </a:ext>
                  </a:extLst>
                </a:gridCol>
              </a:tblGrid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Model #: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eDCDC6.0HV-24V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923054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Rated Output Power: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6.0 kW Continuous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832048"/>
                  </a:ext>
                </a:extLst>
              </a:tr>
              <a:tr h="223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Input Voltage Range: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180-750 V</a:t>
                      </a:r>
                      <a:r>
                        <a:rPr kumimoji="0" lang="en-US" alt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567383"/>
                  </a:ext>
                </a:extLst>
              </a:tr>
              <a:tr h="223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Communication: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 2B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3938"/>
                  </a:ext>
                </a:extLst>
              </a:tr>
              <a:tr h="2254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Output Voltage Range: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24-30 V</a:t>
                      </a:r>
                      <a:r>
                        <a:rPr kumimoji="0" lang="en-US" alt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547459"/>
                  </a:ext>
                </a:extLst>
              </a:tr>
              <a:tr h="2254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Output Current: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220 A Continuous  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311370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Cooling: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Liquid Cooled Water Glycol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4672700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Coolant Temperature: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-30 ℃ to +65 ℃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759053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Operating Temperature: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-40 ℃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altLang="zh-CN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+85 ℃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049191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Environmental Protection: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IP67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279751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Weight: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16.3 </a:t>
                      </a:r>
                      <a:r>
                        <a:rPr kumimoji="0" lang="en-US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(7.4 kg)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34492"/>
                  </a:ext>
                </a:extLst>
              </a:tr>
              <a:tr h="355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Dimensions: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17.5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×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8.3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×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3.3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(443.9 mm × 210.6 mm × 85mm) 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758185"/>
                  </a:ext>
                </a:extLst>
              </a:tr>
            </a:tbl>
          </a:graphicData>
        </a:graphic>
      </p:graphicFrame>
      <p:sp>
        <p:nvSpPr>
          <p:cNvPr id="5" name="AutoShape 547" descr="data:image/jpg;base64,%20/9j/4AAQSkZJRgABAQEAYABgAAD/2wBDAAUDBAQEAwUEBAQFBQUGBwwIBwcHBw8LCwkMEQ8SEhEPERETFhwXExQaFRERGCEYGh0dHx8fExciJCIeJBweHx7/2wBDAQUFBQcGBw4ICA4eFBEUHh4eHh4eHh4eHh4eHh4eHh4eHh4eHh4eHh4eHh4eHh4eHh4eHh4eHh4eHh4eHh4eHh7/wAARCACxAd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KooooAKKKQ0ALSUyaVIoHmlkSONFLM7kBVA6kn0rx34i/HLTdLMlh4XRNRuxlWuGyIUPt/e+o4qJ1IwV2ceMx9DBw560rfm/RHrt9d2tjC1xeXMVvEBy0jhR+tebeJ/jh4O0otFp7z6tNg48hcRg+5bB/IGvnDxP4p1/xLctPrOpz3O458stiMfRRwPyrGrjni2/hR8ZjeLqsny4aNl3er/y/M9h1v4/+JrogaXp9lp49W/fE/mBXI6n8UfHl/JvbxFd2/8As27eWPyFcZRXO6s3uz5+tm2NrfHVf32/I3pvGfi2Y5l8R6m595zRD4z8WwndF4k1ND6rcEVg0VHM+5zfW6/87+9nZab8UPHljL5i+I7y4/2bhzIv5Guv0T4/+J7Ukarp9lqI9U/ckfkDXj1FWqs1szpo5tjaPwVX99/zPqfwx8b/AAfqpWHUGn0mYgZM65jJ9ARk/mBXpVje2l9AJ7K6huIjjDROGH6dK+Dq2PDPifXvDdyLjRdTntCDkorZRvqp4P5VvDFtfEj6DBcXVYtLERuu60f+X5H3CKWvF/hz8ctP1OSPT/FMcen3J4W6X/Usf9r+79eleyRSxzRLLC6yRuAyspyGB7g967YVIzV4n2eDx9DGQ56Mr/mvUkopKWrOwKKKKACiiigAooooAKKKKACiiigAooooAKKKKACiiigAooooAKKKKACiiigAooooAKKKKACiiigAooooAKKKKACiiigAooooAKKKKACiiigAoopKAAnHY1m+Jdd0vw7pMup6vdJb20Y5J6sf7qjuTR4n1zTvDuiXGrapMIraBcn1Y9lHqTXyJ8S/HOp+NdaN1dM0NlGSLa1B+WMep/2vesK1ZU15niZznNPLqdlrN7L9Wa3xS+KOseMZ3tbcvYaQrfJbo3zSY6M57n2/nXntFFebKTk7s/McTiquKqOpVldsKKKZM6RxNJIwVFGST2FJJt2Rild2H5pNy/3h+dcLrPiK7upWS2kaCAHjacMfqaxmnmY5aaRieuWr67DcI1qkFKrPlfa1/wBUfS4fhmvUgpVJKPluep7l/vL+dG5f7y/nXlfmyf8APR/zo82T/no/510f6m/9Pv8AyX/gm/8AqpP/AJ+L7v8Agnqm5f7y/nS15Ws8ynKzSA+oatnRfEV1aSKl1I08BPO7llHqDXPieEa1ODlSnzPta36swxHDNenBypyUn22O7opkMiTRJLG25GGQfUU+vkZJxdmfNNNOzCvQfhb8UNY8HXKWtw8l/pDH57Z25T/aQ9vpXn1FOMnF3RvhsVVwtRVKUrNH3J4W8QaX4l0eHVNHuVntpOP9pD3Vh2I9K1c+lfF/w38bap4K1sXlk7SWshAurYn5ZV/+KHY19deFNe03xLodvrGlzedbzDuMMjd1YdiOlelRrKovM/S8lzqGYQ5ZaTW6/Vf1oa9FFFbnuhRRRQAUUUUAFFFFABRRRQAUUUUAFFFFABRRRQAUUUUAFFFFABRRRQAUUUUAFFFFABRRRQAUUUUAFFFFABRRRQAUUUUAFFFFABRRRQAVHPLFDE8s0ixxopZ2Y4CqBySe1PNeM/tMeNDpekJ4X0+YrdXy7rllPKRZ6fj0+lRUmoR5mcePxkMHQlWn0/F9jy741+PpfGOvmC0d10izYrboePMbvIR6+n/1689ooryZScndn5FisTUxVWVWo9WFFFFSYBWH42maLRSqnHmOFPuK2ycDJOB71SuNU0uJzHPeQAjsea78tc6eIjVjBz5Xey/pnXgpShXjOMHKzvZHmpor0X+1tD/5/Lb8v/rUf2ton/P5bfl/9avtv9Y8R/0Cy/H/AORPr/7fr/8AQNL8f/kTzqivRf7W0T/n8tvy/wDrUf2ton/P5bfl/wDWo/1jxH/QLL8f/kQ/t+v/ANA0vx/+RPOqK9F/tbRP+fy2/L/61H9raJ/z+W35f/Wo/wBY8R/0Cy/H/wCRD+36/wD0DS/H/wCRKngidpdHMbc+VIVH0PP9a3qo2+qaXI3lwXkBPoOKug5GQQQfSvisyc6mIlVlTcOZ3s/6R8hjnKdeVRwcbu9mLRRRXnnIFegfBXx7P4O8QpDdSE6RduFuUJ4jJ4Dj0x39q8/opxk4u6OjC4mphqsatN2aPvaGWOaJJomDxuoZWHcHpUleKfsy+NDqGlyeFL6XNzZrvtCerRd1/A/zr2uvXpzU4po/XMBjYY3DxrQ6/g+qCiikPQ1Z2C0V458Yv2gPCPw7vZtHCTaxrUUYdra3YCOPOMB3/hJBzwDXlY/bDupPmTwCdnot4W/XZSuhqLZ9b0V8l2/7X129xGs3gOZYy3z7J2ZsZ7DZycV9S+HtTi1rQ7LVoIpoYryBJkSZNrqGAOCOx5ouDTRfooopiCiiigAooooAKKKKACimt1HvXhvxu/aDtPht45tvDb6DLex+Wst3P5u0qrYOEXHzcHuRzQNK57pRVTSb2PUtMtb+FXSK5hWVA/3gGGRmrdAgooooAKKKKACiiigAooooAKKKKACivBPiV+0ZY+EfilD4Mj8PzXsayxRXdwZNjRl2HKrg7sKc9R6e9e728izQRyrkK6hhnrgjNA7ElFFFAgooooAKKKKACiiigCvqN1DY2E97cMFigjaRyTjgDNfEvjTXLjxJ4ov9auHLG4lJTIxhBwo/BQK+j/2lteOleADp8TATalMISAcERj5ifzAH418sV5+Lnd8p8BxdjOarHDrZav1f/A/MKKKK5D44KKKhvWK2czDqEb+VVTjzyUe44q7SOM8T61NdXL2tvIUt0O04OC571gmkyTyeTWt4d0kas06mbyvKC9s5zn/Cv16EMPleG7Qju/wufp0IUMsw19ord/gZVFdb/wAIev8Az+n/AL5o/wCEPX/n9P8A3zXF/rHl3/Pz8H/kcv8ArDgf5vwZyVFdb/wh6/8AP6f++aP+EPX/AJ/T/wB80f6x5d/z8/B/5B/rDgf5vwZyVFdb/wAIev8Az+n/AL5oPg9P+f0/980f6x5d/wA/Pwf+Qf6wYH+b8GcjW94Y1qW0uEtriQtbucfMfuf/AFqg8Q6ONKMWJvM8zPbGKyQe/pXbKOHzPDfzRl/VzqlHD5lhu8Xser0VX0x2k062kblmiUn64qxX5FUhyTcezPzKUeVtBRRRUEmt4P1u68O+JLLWLRsSW8oYjJAZe4PtX23pl7b6jp1vqFo/mW9xGssTeqsMg18HV9Sfsy682q+BG02Z3ebTJfLyx/gbJUD2AGK68JO0uU+w4RxjhWlh5PSWq9V/wPyPVa4v46a3feHPhH4k1rTJBHeW1mWhc9FJIGf1rtK85/aYP/FifFnb/Qv/AGda9A/QUfKH7JngfSviN8R7y88UNLeQ6bGL14H5W4kL/wAR643HcR36Hivtm38HeEbeLyrfwvosMf8AdSxjUfkBXyf/AME/Np8b+JWVSP8AiWoBk8480V9m0o7DnuZCeF/DSOkieH9KV0YMrC0QFSOhHHFax/WlpGpkgTWVqniXw7pUzQ6pr2lWUq4zHcXaRsM9OGOa8K/a1+Nt94H2+D/DGYtau7fzJ7xlz9mjbIXZ2LnB+n415X8Ov2bvF3j3QbbxN4j8SDTo7tFkthMrXEk0TLlXJLDbngjOeKVylHufZWl+ItB1adrfStc02+mUZMVvdRyOB6kA5rTByvUe+K+HPiR+zr41+Hekz+J/DviE6hBZo0tw9vut5YkUcn7x3d69i/ZJ+MWoePLe68M+JbhrjW7GLz47nYB9piBAYtjADAle3OaLg11R7/NJHDC8ssixxopZnY4CgDkknoKraTqmm6tA1xpeoWt9CrFGkt5VkUMOxIPX2rh/2kZpIfgl4mkiZkb7GRkEjg8HpXz/AP8ABPm4mfX/ABNC0shiW2gYIXJXJL5OM4z7+1F9RW0ufYtZ+r61pGjoj6tqtlp6ykiNrmdI95HXG4jOO9aFfE37f80g+KGgw738tdGDBdx2gmaQE46ZwBzQ3YErs+1xhlDA5BHBB6ivgz9uDj44S8A/6FD1H+ytfXnwBkkl+C3hKSaWSWRtMi3O7FmbjuT1r5D/AG4f+S3zf9eUP/oK0pbFQ3PtvwIMeC9Fx/z4xf8AoArarF8Df8iXov8A14w/+gCtHUbyCw0+4vrlisFvC00hAyQqgknH0FUQSTTRwQvNPLHFEgJaR22qo9ST0rDbxt4NVyreLdBB6f8AIQi6+n3q+MvHvj7x18eviJF4Z8JySWembZfsVokpjEka53Syt3JHboBjjPNddD+x1qDWQ87xxbJctyQLFmVT3H3+T70rlcq6n1xZ3dre26XNlcw3UD/dlhkDofoRwan5xXwDfzfEz9nPx9b2barJNZygtHGH3wXcAbn5TnYfocivuLwF4ksfGHg7TPEunM/2a/gEqhlwVOSGGPqDQmJqxb1jXNH0byzq+rWNgJAdn2m4WPfjrjJ5/Cs//hOPBn/Q2aH75v4/8a+TP2/ZpB480NGdiiWLlVycdRmp/AP7K6+KPB2l+IG8XtB9vt1m8oWxOzPbO7mi47K1z6s/4TnwX/0Nuhf+B8X/AMVR/wAJx4MONvi3Quemb+Ln/wAer8+Pj18OV+F/jKPw8NUOo+ZaJc+b5ezAYsNuMn+71969e8Gfspr4k8GaN4gj8X/ZW1KxiuxGbUt5fmIGx94ZxnHaldj5UfYGmajYapai702+tb23JwJbeVZEJHUZUkVbr89tA17xl+z78UW0m5uDcwQSqt7ZxykxTRE5BTsrFSDnHBODnFfoHY3C3VpDcJ92RFYfiM00yWrH5+ftHtHH+0vqc0jKFW8ti+48YCp1P0r7g03xt4OXTrZW8VaIpEKZH26PP3R718MftPQG7/aK1u0D7DPPBHuIyF3Ioz+tetW37H0c1tFN/wAJq48xFbH2U9xn+9SV9S2lZXPpuy8WeF765jtbLxJo9xPIdscUd7GzufQAHJrar4c+LP7NeteAPC83i3SfEyX8diwadNpgkiQ8b1bccnJAwMda9W/Ys+JmseLdL1Dwxrkj3c2mIktteO/zNG3HlkdSQQTuzzmnclrS6Po6iiimSFFFFABRRRQB8yftT6obrxtaaXj5bG2zn1MmD/SvIK6/4zXsl98T9deRs+VdNCv+6pwK5CvIqu82z8fzat7bG1Z+b/DQKKKKzPPCoNQ/48Z/+uZ/lU9Qah/x4z/9cz/KtsN/Gh6r8y6Xxr1PLh0rqvh7/rb36J/WuVHSuq+Hv+tvfon9a/UOIv8AkW1fl+aP0bPv9wqfL80ddRRRX5SfmwUUlY+s+ILSwzHH+/n/ALqngfU104XCVsVP2dGN2bUMPUxE+SnG7NgkAZJAHcms261vT4JRCJvNlJChIxk5ri9S1i/vmPnTFU7Ihwv/ANer/gizE+pNcMuUgGR/vHp/WvqP9W6eEw8sRi53stl+Vz6B5DHDYeVfEy2Wy/zLfj//AJdMjB54rlO1dZ8QP+XX8a5PtX0vD3/Ivp/P82fQ5B/uEPn+bPTtI/5BNp/1xX+VWqq6R/yCbT/riv8AKrVfl+J/jT9X+Z+eVv4kvVhRRRWJmFeufstat9j8dXOnSSkR3tqyomeDIpBz/wB8hq8jrrfg7e/2f8TNDuuwuCh/4EpX+tXSdppnoZVWdHG0p+a/HQ+zK85/aZ/5IT4s/wCvL/2da9Grmvin4afxh8Pdb8NRztbyX9q0aSDqGyCP1GPxr2D9gR8r/wDBPr/kdPEv/YOT/wBGCvs2vz7+CvjLVPgV8TNSh8UaG4V4zaX8O7548HIaM9G5A55yORX1Av7TXwe8pXfxFcIxAJX+z5yQfThalPQuSbZ7JSHkcV4/b/tKfB2e5ihXxNOGkkVFL6fOqgk4GSUwBz1PAr1u1uILu1S5tbiK4gkG6OWJwyuD3BHBFVcmx8Iftm7/APhfL91FtbnGcgfMa+3fBQx4P0Xb0+wQ9R/sCvlb9uH4ea2Nfh+IOmQPcac0UdveeUMtA6FirsP7pyeegxz1FdT8HP2nPBy+DrPTfGck2lX2nwJb+dHC0qXIUYDgICVJHJzxnNStymrpHtnxfG74V+KAeP8AiVzj/wAcNfJH7Cmf+FvXx5A/s2TcvQZ3p0r0H46ftJeDb7wTqOg+EWm1O51K2a3aZ4niSFXBBPIBJrP/AGGvh94g0/UL7x3qtpJZWFzbG3sUlBVp8sCZAvZBtwCeueKOoLRM9r/aW/5If4mH/Tof518+/wDBPfjxL4n/AOvWD+b19M/GbQbrxJ8LfEOi2KlrqeycQoP4nAyFH1IxXxl+zN8Q7D4S+OdQtfFVncxRXey2uHVG3W5Un5mXqQM9hnnih7gtmff1fEf/AAUAGfitoeP+gIv/AKPlr3hv2mfg4Bz4luR9NOnP/slfMX7XHjvw14/8e6TrPhW+a9s4NKFvI7wNGRJ5shxtcA9CO1EnoEE7n2L+z4f+LJeEP+wZF/Kvkb9uH/kt83tZQ/8AoC19c/s+AD4JeEApJH9lxYz9K+UP26LC6t/jDHeXERFvd2KGBhj5woCt+oND2CPxH2j4G58F6L/14w/+gCqvxM/5J74g7H+zpjwcY+Q9K474J/FrwL4t07TvDujauX1W2soxJbywPGcqoBALABvwJr0XxDpy6toF/pUj7Rd20kO70LKRn8M1RB8QfsMfN8ZGzz/oEh591Nfdo55zX56+FbvxF+z/APGwf2xpplFuWhkVxhbm3f8A5aRt3IBz6A5B6V9SQftNfCFrdZG166jkKbjEbCYkH0ztxn8alPQuSbdzyz/goIB9s8LnB/1cvOO2fWvZf2SyzfATw4zMWJif5ieT87da+Wfjr48vvjl4/wBL0rwlo88ywAw2cWCZJyxyXYdAB3PYZJr7M+DnhW48F/DfRvDd5Os11aQ4ndBwXJJIH0zj8KFuD0R8q/8ABQD/AJH7R/8Arwf+Yr6i+A3/ACR3wv8A9g+P+VfLv/BQD/kftG/68H/mK+ovgN/yR3wv/wBg+P8AlQt2D+FHyZ+3l/yWS2/7BEP/AKHJX118FP8Akjng3/sB2f8A6JWvkX9vL/kslt/2CIf/AEOSvrv4Jf8AJHPBv/YDs/8A0StC3YP4UfF/7YeB8fb/AOZi2yDjHAG0dK+8PDn/ACANP/69o/8A0EV8H/tif8l/vv8ArnB/6CK+8fDn/IA0/wD69o//AEEULdilsj4F/aNH/GTmo/8AX7a/+gpX6AaX/wAgy1/64p/6CK/Pz9pSeK2/aQ1e4lYLHFdW7yMFyQAqnpX1FZftKfB6Gzghk8SXAdIlVh/Z05wQB3CUJ7jkm0jp/wBpL/khvint/og7Z/5aLXzt/wAE+x/xV/iTr/x4RcY4++f1rq/j7+0N8Pdd+GOqeH/DV3dapfaiqw4+zvEsK5DFyXAyPlxgc81nfsEeGdbtJtZ8TXlhJDpV7bpFaTvwJXVzu2jrgevTPHajqFrRZ9ZUUUVRAUUUUAFFFFAHw/46lM3jTWZj1e8kY/nWLWx43jMXjHV4m6rdyA/nWPXiPc/FsVf20793+YUUUUGAVBqH/HjP/wBcz/Kp6g1D/jxn/wCuZ/lW2G/jQ9V+ZdL416nlw6V1Xw9/1t79E/rXKjpXVfD3/W3v0T+tfqHEX/Itq/L80fo2ff7hU+X5o66msyqpZiAB1J7U6uN8XayZpGsLZiIl4kYfxH0+lfneV5dUzCt7OOi6vsj4PAYGpjaypw+b7IXxF4jaVmtbBisfRpR1b6e1cyevOSas2NlPeSMsQAVRud2OFUe5qs42sRkNg9R0Nfp+BwuHwkfY0Vtv3+Z+iYHDYfCp0aO637/MBXdeCIBFo3mkYaVyT7gdK4Qda9L0SIw6RaxkYIiGfrXicW1uTBxh/M/yPI4oq8uGjDu/yMD4gf8ALr+Ncn2rrPiB/wAuv41yfavQ4e/5F1P5/mztyD/cIfP82enaR/yCbT/riv8AKrVVdI/5BNp/1xX+VWq/L8T/ABp+r/M/PK38SXqwooorEzCtTwixXxXpDDr9ug/9GLWXWn4SG7xVpA/6foP/AEYtOO6NKP8AEj6o+56Q9KXvRXtH7Ycn46+Hng3xxbrD4l0O2vmj/wBXKRiRD6hh/XNeWzfsl/C2SQuLrxJHk5wl6gA/8h177S0rDTaPALf9kz4WwXEcpu/EkoVwxSS9Qq4HVSPL6Hoa900nT7PStNt9N062S2s7aMRwxJ0RQMACrWKKdgbbGTxRTQtDNGksbDDI6ggj0INeQeLf2bfhX4iuDcf2Tc6TKxLOdOmEe9j1JDBv0r2OkoFc8h8G/s5fC3w3cC4TR59UmRg0b6jL5hRh0I2hR+deuRIkcaxxqqoo2qqjAAHYCnUUBcRzgelee/En4N+AfiA7XGuaSYr5lC/bbRhHNgZwM4I7ntXoZooA+fv+GRvhb/z/AHigf9v0f/xulX9kn4Xq6n7b4mODnBvo8H/yHX0DSYpWQ+ZlLQNL0/RNFtNJ0q1S0sbSIRQQpnaiDoBmsvx34J8M+N9MGn+JdLhvYkyY2YYeIkYyp7HBroqKYjyz4ZfAjwH8PddbWtEj1Ge8IKo95OJPKB/u4UY/WvU6SloA5/xj4O8M+MLEWXibRbXUoVO5BKvKH2I5ryW6/ZR+Fs10bhZfEEC5yIorxAg+gKE/rXvNBAPWiw02jkvAPw48E+BkP/CMaDa2UxTY84G6R/qx7/TFdaRkYNFLQI89+Kvwh8GfEm5sbnxJDdiezbKSW0oQyL/cbIOV/L612mjaZZaNpVtpmnQCC0tkEcMa9FUDAFXcc0UAeb/FP4LeB/iPrFnq3iC3u0vbZQhltZghmjByEfIOVBJ6Y+8a77TLC003TLbTbC3S3tLWJYYIU6IijCqPoBVqjA9KAuebeO/gr4B8a+L7TxRrljO99bMvmLFLtjuQOglGCSPoRXotvDHBBHDAoSJFCoo6ADoKkoxzQB5P8TfgD8P/AIgeJm8Qaump2l86BZ2sbhY1mIGAzgqfmAAHGOBXLf8ADI/wuI/4/vFA/wC36P8A+N19A4FFKyHzM8U8N/sw/CvRL6O7az1LUyhyEv7kOmfcKq17JYWltY2kVnZwR29vCoWOKNcKgHYCpzQKYNi0UUUCCiiigAooooA+MfjBavZ/E3X0Zdoe8eRR/ssciuTr1r9qPS3s/H0OpYxHfWy7cDunB/mK8lrx6qtNo/H81oujjKsPN/5hRRRUHnhUGof8eM//AFzP8qnqDUP+PGf/AK5n+VbYb+ND1X5l0vjXqeXDpXVfD3/W3v8Aup/M1yo6V1Xw9/1t7/up/Wv1DiL/AJFtX5fmj9Gz7/cKny/NG94guzZ6TPMv39u1fqeK88t4pLidYowXkkbA9ya7XxurNo2V6LIC30rF8MRra2t1rEoBEKlYge7YrxuH5xwuWyrRV5N29XokjxclqRw2AnWirybsvXSy/Ei12SOxt00e1bhfmuHH8b+n4Vi06WRpZWkclmYkkmm19VhqHsKai3d7t931Z9PhMP7CmovV7t931J9NtzdX8NuP43APtXp6gAADsK5TwPprBm1GVSBjbED+prrK+B4qxsa+JVKL0h+b3/Q+K4jxar4lU4vSP59Tk/iB/wAuv41yfaus+IH/AC6/jXJ9q+t4e/5F1P5/mz6bIf8AcIfP82enaR/yCbT/AK4r/KrVVdI/5BNp/wBcV/lVqvy/E/xp+r/M/PK38SXqwooorEzCuq+Edl/aHxJ0O127s3O/H+6C39K5WvVv2YNJ+3fEJ790JWwtmkVuwY4XH5MaumrzSO/K6LrYylDzX/BPqPuaDQKzvE+t6d4b8P32u6tcLBY2URlmkPYD/wCvgfjXsH7CaO75dx4GM81TfVtLSRo21K0V16qZlyK+HPGnxD+IHx48dx+GvC5msNOmcLbWCzFUYL83mSsBwRjJ9BxzXWQ/sk+LJIBPceOIUu2+8iq7Ln/e3DP5Urlcvc+wYpY5U3xSJIuMgqcinA5Ga+Ib/wDZx+M2hzDUNI1i0uWtH8y3NvfSLLn1ClcfrX0T+zXD8UYvCc5+JsrPcGU/ZhcYNyq553kcEdx7UJiaPVqKKTNMQtFJQSBQAE4qG5ure1h866mjgjzjdIwUZ+tTGvkn/goFPNFP4XjS4lRWExKq5AONnPFDGldn1qjq6B0YMpGQwPBHrTq8x/ZhvrzUvgj4fuL64luZfJKB5DkhVOFA9gBgV6b0FAhaKTIx1ooAWikzRQAE1A97ZpdJavdQrcP92IuAx+gqbjFfnt8Ztc1iy/af1e7tNVvYJ7XW444HjlOY1yowo6YwT+dJuw0rn6FZ5ooAAJ96KYiG7vLWzRZLu4it0ZgqtI4UFj2571KrKwyCCPUHNfNX7ZPw68d+MNR0K+8KWdxqFvCrQywQS7WjYkESEZAxwee1e5/DTTtW0nwFoum65P52o29pHHMxbdyBjGfYcfhQO2h0lFIOBRQIWikozQAtFJRQAtFJRQAtFJRQAtFFJQAtFJkUUAeS/tQaD/aPgiLV4o1M2mzBnY9RE3BH/fW2vmCvu3WtPh1XSLrTblVaK5iaNgRkcjr+B5r4k8T6RcaD4gvdHulYSWsrJyPvL/C34jB/GvPxcLSUj8+4twThWjiIrSWj9V/wPyM2iiiuQ+QCoNQ/48Z/+uZ/lU9Qah/x4z/9cz/KtsN/Gh6r8y6Xxr1PLh0rqvh7/rb3/dT+tcqOldV8Pf8AW3v0T+tfqHEX/Itq/L80fo2ff7hU+X5o6e9t47u0kt5R8rjB9q5LVJI18Pw2FiXnEcrLMQh4IPGa6+8bZZzP3EbEflWB4DxJply7AFmn5z9BXxmU1nh8LPESu1CUWl0u7r+vkfH5fN0aEq71UJRdul9UcjHbXEjbY4JWOf4UJrotF8Lyu6zaj+7Qf8sweT9cdq69VVfuqq/QYpa6MbxXiK0eSjHk892dWL4kr1o8tNcv5jY1WNAiKFVRgAdhTqKK+Vbbd2fON3OT+IH/AC6/jXJ9q6z4gf8ALr+Ncn2r9V4e/wCRdT+f5s/R8h/3CHz/ADZ6dpH/ACCbT/riv8qtVV0j/kE2n/XFf5Var8vxP8afq/zPzyt/El6sKKKKxMwr6c/Zd0NtP8GXGrygiTUZsqCuCETIH4HrXzn4b0m61zXbPSbNN01zKI19B6k19u6Hptvo+j2ml2i7YLWFYo/XCjFdeEheXN2PruEsG515Yh7R0Xq/+B+ZcrjvjZoN94n+FXiHQ9MKC9ubNlh35wWBDY455xXZUh6V6B+hHwH+yn4/0X4ZeONWfxdHPYwXlqLaSQwkvbur5IdAN3bGMZz2r7h8L+K/DfiizW58P61Y6gjoJAsUwLqp7lPvL+IFcX8UPgb4C+IFy99qVjLY6nIwZ72yYJJJgdGyCp/LPvXz94p/Zl+IPhG4fU/AOvtehVZysUhgnAHRcA/OalXRbsz7QHGfrS18SaB8fvi78PruPTPHWjzXiBlaSPUbYw3Cx44CkYA7YJBr6c+D3xU8O/EzSpLjSDJbXtvj7XZTH95Dnof9pT600yWmjvj0ryb43fHPwx8M1SydTqutTBttnbuv7rAOGlOflGcDHX0Fem63O1to19cRnDx28jqfQhSQa/Pb4HaHb/E744WVp4qurm9W8mluLx84acKjNgnsCQAfYnGKGxxR6aP2svHVyPtVr4JsjaJ95ozK4P8AwLHFdz8Kf2qfD3iC+XTfGFgugXMj4hnjLSQE5ACk9VPPUjHvXvtpoOiWdklna6RYQ26IEWNbdcAAYHbmvkv9ufwZ4e0WTRNd0bT4LK4vJZUukgXaJehDY6AjB6etLVDVmfYcMiyxrJGyvG6hldTlWB6EHvXyP/wUK/4+/Cn+7P8A+yV7D+yPrF9rPwO0aW+med4DJAkrnlkVyFH4AAfhXj3/AAUK/wCPvwp/uz/+yUPYUfiPZ/2Tv+SEeH/9x/8A0KvUz35968s/ZO/5IR4f/wBx/wD0KvVG+6fpVCe582fDL9pSTxZ8X4fCU3hwWum30729i6ODKjKCd0nOMYU/dz2r6SWvzn/Z2/5OT8Nf9haX/wBAkr9GqmLuOSseefH74iN8M/AMviCGx+23LSrBAjHCB26Fu+Kpfs7fEyf4n+DJtVvtOSyvLacwzrGcxv1wyk89uf0rkP27f+SNRf8AYRi/rWZ+wJ/yTjWP+v8AH8jTvqFvdPSvj9448ReA/Bi6t4c8Nza3cvMI3IUskA9WVfmOegwDjvgV8AeMfEWp694+vfE+oWq2+o3F4LmWEKQA4I4weew4r9RWVWUqyhlPUEZFfnF8cERP2k/EEaoqoNejAUDAA3J2pSKgerw/tN/FRig/4QKOTJH/AC7TfMD6fLX1T4B1y68SeENN1q90q40q4uod8lrOuHjOcYx+GfoRWx9jtB0tYB/2zFTUyG0eD/tNfHDVvhbrOlaXpGj2l613A88z3Dldu0qAFx1zk5zXrfw/8Qp4r8GaV4iSEwC+tllaI/wsRyB7ZzXyT/wUE/5Hbw//ANeEv/oS19L/ALPeT8F/DGf+fJf5mhPUbWiNzx54w8PeCdBfW/EeoLaWanap2lmduyqACSa+ZNe/a61e51OS38KeDY5ITgwm5dmmb1+VMiue/bq1bULj4nWmjNdzHT7axjkjticRrIzNl/foM+mBX0h8A/APhfw58OdFuLLSbQ3l9YwXN1cMgdpJGjGSCc4HJ4FGtwskrniGiftc6xZakkHirwaqW3VzbOVn/wC+WwK+mfAXjLw5450JNZ8M6il9altrYBVo27qynBB/nXO/G7wL4Y8RfDzW1vtJsxcQ2UssFykQV4nCkhsjrg+vFfMX7CmrX1p8V7/RopiLO7sXeaDnG5GUBvqMkfjRqmFk0fY/jbXY/DHhLU/EE0D3MdhbvOY0IBbaM45r5Kh/ay8fX13Iml+EbK5TOURFkdwvbIUGvpj49f8AJG/FX/YNm/8AQTXy3+wLHHL4/wBYEkaPiwXG5QccmkwVrXNRP2nPipxu8AxYzz/o8/8A8TXUfDL9q2z1XW4tL8YaImliWQRpdQyfIjbsHfuxgD2r6YNnaY4tYOf+mYr4p/bz0jTdO8f6HJYWVvai400mVIYwoY+a/JA7+9DuhqzPtqGSOaFJonDxuoZWB4IPQ1xHxf8Aih4a+Gehrfa1I81zMQttZQY82bnBIzwABkknHTjmo/2d5JJfgl4TaZ3kkGnICzsSTjPUmvAP27vBeuz63p/jO1t57zSo7b7PcFOfsr54LAdFIHX1OKb2JS1Ip/2tPF17NIui+CbSWNXIyrSStjtnAIzipNM/a+1mHUo4dc8G2yWwP74xSss34K2Bn61a+CX7Q3w80zw5YaD4j8NJpE1rCsZu4LdZEmbPUgDK8Y5JNe7RWPwq+JWkyQw23h/XbY4Mog2h19ASmGH50vmU7LoXvhT8QdA+I/hga74feQIkhingmXEkEnXa2OM4IPBPWitnwv4b0Pwvpo0zw/plvp1mp3eXCOGPTJJ5JxjqaKog1zXhf7UHg03FtF4usYcvCBFehR1XOFf8On0Fe61De20F5aS2l1EssEyFJEYZDKRyDUVIKceU4sxwUcbh5UZddvJ9D4LortPi74HufBXiRoBuk0+5Je0lx1Xup9xn+VcXXkSi4uzPyLEUKmHqSpVFZoKgv/8Ajxn/AOubfyqeortS9rMg6lCB+VaUGlVi33RFN2mjywdBXVfD3/W3v0T+tcsVKkqwww4I961PD+rnSWmbyfN80AdemM/41+sZxh6mKwU6VJXbtb70z9LzajPEYOdOmrt2/NHfXiGS0mjAyWjYD64rm/AXmIt3AykBGGf97oRUf/CYH/nzH/fVRQeKIoC/k6eqb23Ng9T618lh8ozClhKuHdO/Pa2q0t8z5WjlmOhhqlB0/it1XT5nZUVyX/CYH/nyH/fVH/CYH/nyH/fVeb/q1mP8n4r/ADOL+wcf/wA+/wAV/mdbRXJf8Jgf+fIf99Uf8Jgf+fIf99Uf6tZj/J+K/wAw/sLH/wDPv8V/mL8QP+XX8a5OtXX9YOq+VmHy/Lz361lqMkD1OK++yfD1MNg4Uqqs1/mfa5RQqYfCRp1FZq/5npukf8gm0/64p/KrVQadG0NhbxN95I1U/UCp6/KcQ0602u7/ADPzaq7zb8woorsvhP4Iu/GniSO22MmnQMGvJuyr/dH+0en45rKMXJ2RdChPEVFTpq7Z6j+zB4MaGCXxhfxMHlBhslb+5/E/48AfQ17tUNhaW9jZQ2drGsUEKBEVRgACp69anBQikfrmXYKGCw8aMem/m+oVV1W/s9L06fUNRuY7a0t0LyyucKijuatVR13SrHXNIutJ1S3S4s7qMxyxt0ZTWh3HPeFPiR4F8VmZfD/ijTr1omVXUSbDk9BhgM546V12Pwr49+IP7J2tWV9NqPgLV4Z4kIktrSdvLnVwc8SHAGOxJznFZNrYftUeCoxbwtqt2mP4pUvSPxO6ldlWXRn1x8QNI8P6t4T1K28SW1s+n/Z5HkeZARHhT8/1HWvhr9lmaex/aH02HQGa6tnknjBPG635G8/8A+auo1HQP2l/idCdN1mO/hs96iRZWW0TH94gbd4HpzXvX7OvwP0/4Y2U9/qEltqPiO5O17xFO2GP/nnGG6Z5yepzjOMUt2PZHqfiJGk8P6iiKGZraTAPrtNfBX7JF3b6f8fNJe6m8pJBPEXlIQKfLbG7PQk4GPU1+gjD5T0I9DXzB8dv2aH1TWbjxV8PZI7fUJpfPk0+RwqNKTkujN9055xnA7U2KLPp/jr+VfLH7f13bPpXhqwM487z5JGjUgkADqR+NcdZ3n7VHh21Hh+GHVZUThJGhS5K+3mkH9TWh4I/Zz8e+M/ER1r4qahPBbkh3V7nzZpweSowTsH5Ur3GlbW57H+xnBLB8CNLMibRJNOy+hHmNXlf/BQnm78K/wC7Px/3xX1boml2GiaRa6RpdulvZWkSwwxL0VQMD6n3715B+1Z8J9S+JOg2NzoLKdV0zf5ULvsEytjIyeB0702tBJ+9c2P2Uvl+BXh8dtj/APoVeptnafXBr5D+Alr+0D4T8UaX4VOkSJ4et5ma6S6VfJMRzkiTrkZyAp5IGeM19e45oQnufnT+zwm39pHwzn5m/tSXJHTOyTkeor9Fjn0r5H+Mv7Oviqw8YzeLPhe6hHkEqWsVx5Uts/O/aSQNvTAHPWsGLxV+1RYxLZJYas6w4QM2mq5IH+0V5+tJaFPU9X/btz/wpqHp/wAhKLP61m/sB/8AJONY/wCv8fyNeN+P/wDhojx1o66T4n0DVru0SUShF08Jhh0+6or6I/Y78Fa/4M+HVzF4htTaXF7c+ckDffRRn7350dQekT22vzj+OX/Jy3iD/sPx/wDoSV+jmetfEfxd+DfxC1b9oi/1DTdDkubLUdSS9huVIEQjBXO5uin5TwaJBBn26etFFIaog+LP+Cgn/I7eH/8Arwl/9CWvpf8AZ8/5Iz4Y/wCvJa8T/bX+Hvi3xZ4l8P33hzSZtRjED28giGTE7MuN3oOvPSvfvhJol/4b+HGh6Hqaot5Z2qxzKjZAbuAR1pLcp7I+P/251aL4zwswfD6dAykrxjc+cHufX8K+v/hBe2t/8MPDc9pMkyDTLdW2sDtYRjKnHQg9RWD8dfhJofxT0WGG8kNnqtpuNnep1TPVWHdTge47d6+abHwN+0V8J5Z7fwus8ti7nb9kKTxvznf5Zzgn1IzS2Y90fXXxSvbWw+HPiC5u5kiiXT5sljjPyHgV8c/sO28kvxoluI03JFp8xc+gLpg1evvBH7R3xVkhh8SNc21iXCyG5ZbeONe7GMYLfQDNfS3wM+EmifC3RJYLJzd6nd4N3eyD5nx0Vf7qjJ6de/Sjdhsi/wDHr/kjXir/ALBs3/oJr5e/YA/5KBrP/Xgv8zX1j8VNHvvEXw41/RNMVZL28sZIYVZgoZypAGTwOa+fv2Lfhp4y8J+ItY1nxHpEmnW5i+yoJjh3dTyQOpXkfN0NN7iXws+qq+MP+Cgn/I9eHP8AsGH/ANGPX2cT7Zr5c/bY+HfizxZregaz4c0uXUoYrdrWWOFcujbmYMR6fNQ9gjuex/s4/wDJD/CZ7nT0P867m8Nq0RhvGh8uX5NkpGH9sHrXK/BXRtS8OfCnw7oms24ttQs7JI7iIOGCN6bhwfwrzf8Aaa+E/jfx5qFprXhPxI0DafbkR6c0rRBpM/eRhgbvdulHQXU6Lx5+z/8ADfxaxuJNHGl3mG/f2J8sFj3ZRw1eBeNv2Y/Gfg0S674O8RjULexQ3GCxt7gFecqBkHAz3qK1039qbwaPLhbVrlMDIM6Xu32yS1JqL/tR+NrKTSLm31WGCUFXwq2ZcdwWG3j8aXyKV11O2/Y/+NeueJdY/wCEE8VXUupXLRPPY37nMj4yzI5PUAdD9B2zRXRfsyfAWf4f6gfFXiiaKbXmjMdvBA2UtUZcNk9GY8juMY70U1sTK19D6DpKWimIwfHHhfS/F2gTaTqceVYbopV+9E/ZlNfIXjrwpqng/XJNM1OPjkwzqPkmTsw/w7V9tGsDxv4V0nxfosmmatDuB5ilH34n7Mp/zmuevQVTVbngZ3kkMwhzw0qLZ9/JnxLRXYfEf4fa54JvSt5H9osXJ8m7jGUYejf3T9fwrj682UXF2Z+aV6FShN06kbNHIeJ9Am897yyjLq5y8a9QfUVzDKwOCrA+4r1U0x4YZDl4kY+4r6zL+KqlCkqdaHNbrfX5nvYHiOph6ap1I81ttbM8swfQ/lRg+h/KvUfstt/z7x/980fZbb/n3j/75r0P9caX/Pp/ed3+tcf+fX4/8A8uwfQ/lRg+h/KvUfstt/z7x/8AfNH2W2/594/++aP9caX/AD6f3h/rXH/n1+P/AADy7B9D+VGD6H8q9R+y23/PvH/3zR9ltv8An3j/AO+aP9caX/Pp/eH+tcf+fX4/8A8uCsTgKxP0rp/DOgTNOl5exlETlIz1Y+/tXWRwwxnMcSL9BT64MfxVUr03Tow5b9b6/I4sdxHVxFN06ceW/W92LRRXXfDjwBrfjXUVjs4jBYqR5944+RB6D+8fYfjXySi5OyPn6FCpXmqdNXbM7wR4W1XxdrkWl6XCzEnMspHyxJ3ZjX194G8L6b4R0CHSdNjwF5llI+aV+7GjwR4U0jwjo6adpMAX/nrKR88rerGt+vSoUFBXe5+mZJkkcvjzz1m/w8kFFFFdB74UhpaKAExRzS0UAIfxoA5/ClooAQ9KTFOooAQfU0Y5zS0UAJ2pCOPWnUUANIJ68+1LS0UAIRmgfU0tFABTee9OooAbj/61HPIPTFOooAQUHpS0UANAx04GKWlooAbjmlFLRQAnNFLRQA0rnIPSgZyadRQAlIwOOM/gadRQAwDHFLznvinUUAIKOcdTS0UAIM96KWigAooooAKSlpKAK+oWVrqFpJaXtvHcQSDDRyKGU/ga8J+InwJLPJfeDZOOSbGZ+n+6x/ka9+orOpSjPc4MdluHx0OWtH59V8z4T1jStS0e9ay1Syns7heqSoVJ9xnqKpV90a7oeka7Ztaavp9veQsQSsq5/XrXlPif4AaHeO02hanPpzEkmORfNT6DpgfnXFPCSXw6nxWN4TxFNt4d8y7bP/I+baK9J134KeONNVpILSDUUzhRbSZcj1IIGPzrkdV8I+J9Lz/aGhX1vjruiz/KudwlHdHz9bL8VQ/iU2vkYlFTmzvB1s7kf9sm/wAKBZ3h6Wdyf+2Tf4VJy8kuxBRW3pfhHxPqmPsGhX0+em2LH8663Q/gr451JQ81pb6cucEXUuGx7AA1ShJ7I6qOX4qt/Dpt/I83q3pOmahq14tnpllPeXDdI4YyzY9cDtX0L4Y/Z/0W1ZZde1SfUGBBEcK+Ug9j1yPyr1jQdB0fQbQWukadb2cQ7Rpj9etdMMLJ/FofQYPhPE1Heu+Vfe/8jxL4c/Ak7o7/AMYyDAO4WMT9f99h/IYr3XTLG002zjs7G1itreMYSOJcKP8APrVmiuynSjBaH2uBy3D4GPLRj8+r+YtFFFaHeFFFFABRRRQAUUUUAFFFFABRRRQAUUUUAFFFFABRRRQAUUUUAFFFFABRRRQAUUUUAFFFFABRRRQAUUUUAFFFFABRRRQAUUUUAFFFFABRRRQAUUUUAFFFFABRRRQAU1+lFFDBg/3TTk+6KKKAK9/9wUzTur0UVPUn7Rcph+6aKKooUdKWiigAooooAKKKKACiiigAooooAKKKKACiiigAooooAKKKKACiiigAooooAKKKKACiiigAooooAKKKKACiiigAooooAKKKKACiiigAooooAKKKKACiiigAooooA//Z">
            <a:extLst>
              <a:ext uri="{FF2B5EF4-FFF2-40B4-BE49-F238E27FC236}">
                <a16:creationId xmlns:a16="http://schemas.microsoft.com/office/drawing/2014/main" id="{9DA0DBD3-6D97-40EB-B0D3-D6E0E28B05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5200" y="484115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DAF30-4BF5-4FB9-A5A7-853731AB5D56}"/>
              </a:ext>
            </a:extLst>
          </p:cNvPr>
          <p:cNvSpPr txBox="1"/>
          <p:nvPr/>
        </p:nvSpPr>
        <p:spPr>
          <a:xfrm>
            <a:off x="458340" y="3343496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6.0 kW Output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24V Output Voltage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Light Weight, Compact Design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Wide Range DC Input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65FA8C-C38F-4032-9DA2-F6E974B903A1}"/>
              </a:ext>
            </a:extLst>
          </p:cNvPr>
          <p:cNvSpPr txBox="1"/>
          <p:nvPr/>
        </p:nvSpPr>
        <p:spPr>
          <a:xfrm>
            <a:off x="3732660" y="3340911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CAN Controlled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Liquid Cooled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Meets Conventional Truck &amp; Bus Requirements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4DCE2-776B-45D6-91C5-CFD74F0713EB}"/>
              </a:ext>
            </a:extLst>
          </p:cNvPr>
          <p:cNvSpPr txBox="1"/>
          <p:nvPr/>
        </p:nvSpPr>
        <p:spPr>
          <a:xfrm>
            <a:off x="4171850" y="2511913"/>
            <a:ext cx="281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rgbClr val="24FC24"/>
                </a:solidFill>
              </a:rPr>
              <a:t>Proven in Thousands of Commercial EVs &amp; HEVs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629E07D-CE7E-4F37-B131-79392A90C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2270" y="1356619"/>
            <a:ext cx="1824980" cy="9758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607AE4-CFC8-4311-BAB3-557E49847C79}"/>
              </a:ext>
            </a:extLst>
          </p:cNvPr>
          <p:cNvSpPr txBox="1"/>
          <p:nvPr/>
        </p:nvSpPr>
        <p:spPr>
          <a:xfrm>
            <a:off x="304110" y="9060105"/>
            <a:ext cx="2189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E44EE"/>
                </a:solidFill>
                <a:latin typeface="Times New Roman"/>
                <a:cs typeface="Times New Roman"/>
              </a:rPr>
              <a:t>Coulomb Solutions Inc. </a:t>
            </a:r>
            <a:r>
              <a:rPr lang="en-US" sz="1400" b="1" dirty="0">
                <a:latin typeface="Times New Roman"/>
                <a:cs typeface="Times New Roman"/>
              </a:rPr>
              <a:t>  </a:t>
            </a:r>
            <a:endParaRPr lang="en-US" sz="1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F37CA31-8BBA-4F5E-BF1A-77E9A06A7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2300" y="9082296"/>
            <a:ext cx="862542" cy="461232"/>
          </a:xfrm>
          <a:prstGeom prst="rect">
            <a:avLst/>
          </a:prstGeom>
        </p:spPr>
      </p:pic>
      <p:sp>
        <p:nvSpPr>
          <p:cNvPr id="15" name="Text Box 197">
            <a:extLst>
              <a:ext uri="{FF2B5EF4-FFF2-40B4-BE49-F238E27FC236}">
                <a16:creationId xmlns:a16="http://schemas.microsoft.com/office/drawing/2014/main" id="{51E2CBDE-DBA6-40F2-926F-36D6B773D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82118"/>
            <a:ext cx="7315200" cy="336550"/>
          </a:xfrm>
          <a:prstGeom prst="rect">
            <a:avLst/>
          </a:prstGeom>
          <a:gradFill flip="none" rotWithShape="1">
            <a:gsLst>
              <a:gs pos="0">
                <a:srgbClr val="24FC24"/>
              </a:gs>
              <a:gs pos="9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</a:rPr>
              <a:t>GENERAL SPECIFICATIONS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B52EBC5-9FB7-49EB-AC5F-756DE47AC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72" y="-20385"/>
            <a:ext cx="7315200" cy="800100"/>
          </a:xfrm>
          <a:prstGeom prst="rect">
            <a:avLst/>
          </a:prstGeom>
          <a:gradFill flip="none" rotWithShape="1">
            <a:gsLst>
              <a:gs pos="50000">
                <a:srgbClr val="24FC24"/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>
            <a:solidFill>
              <a:srgbClr val="24FC2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B0EED684-81FB-464E-AD69-00618F80C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19" y="153395"/>
            <a:ext cx="38955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i="1" dirty="0">
                <a:solidFill>
                  <a:schemeClr val="bg1"/>
                </a:solidFill>
              </a:rPr>
              <a:t>6.0kW DC-DC Converter</a:t>
            </a:r>
            <a:endParaRPr lang="en-US" altLang="en-US" sz="2000" b="1" i="1" dirty="0">
              <a:solidFill>
                <a:schemeClr val="bg1"/>
              </a:solidFill>
            </a:endParaRPr>
          </a:p>
        </p:txBody>
      </p:sp>
      <p:sp>
        <p:nvSpPr>
          <p:cNvPr id="23" name="Text Box 308">
            <a:extLst>
              <a:ext uri="{FF2B5EF4-FFF2-40B4-BE49-F238E27FC236}">
                <a16:creationId xmlns:a16="http://schemas.microsoft.com/office/drawing/2014/main" id="{F23355CD-10A8-4AB6-A2B5-C4D66B639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640" y="9025428"/>
            <a:ext cx="31242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US" sz="1100" b="1" dirty="0">
                <a:latin typeface="Times New Roman"/>
                <a:cs typeface="Times New Roman"/>
              </a:rPr>
              <a:t>6013 Las Positas Road, Livermore, CA 94551 </a:t>
            </a:r>
            <a:r>
              <a:rPr lang="en-US" sz="1100" b="1" dirty="0">
                <a:solidFill>
                  <a:srgbClr val="0033CC"/>
                </a:solidFill>
                <a:latin typeface="Times New Roman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en-US" sz="1100" b="1" dirty="0">
                <a:solidFill>
                  <a:srgbClr val="1E44EE"/>
                </a:solidFill>
                <a:latin typeface="Times New Roman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.coulombsolutions.com</a:t>
            </a:r>
            <a:endParaRPr lang="en-US" sz="1100" dirty="0">
              <a:solidFill>
                <a:srgbClr val="1E44EE"/>
              </a:solidFill>
              <a:latin typeface="Times New Roman"/>
              <a:cs typeface="Times New Roman"/>
            </a:endParaRPr>
          </a:p>
          <a:p>
            <a:endParaRPr lang="en-US" altLang="en-US" sz="1100" b="1" dirty="0">
              <a:cs typeface="Times New Roman"/>
            </a:endParaRPr>
          </a:p>
        </p:txBody>
      </p:sp>
      <p:pic>
        <p:nvPicPr>
          <p:cNvPr id="1026" name="x_Picture 5">
            <a:extLst>
              <a:ext uri="{FF2B5EF4-FFF2-40B4-BE49-F238E27FC236}">
                <a16:creationId xmlns:a16="http://schemas.microsoft.com/office/drawing/2014/main" id="{481FA3FB-98C7-4B92-A129-110917E18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416638"/>
            <a:ext cx="3577777" cy="141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CC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87576f-6c7e-470c-893e-70e204936f85">
      <Terms xmlns="http://schemas.microsoft.com/office/infopath/2007/PartnerControls"/>
    </lcf76f155ced4ddcb4097134ff3c332f>
    <TaxCatchAll xmlns="79837182-c1f5-4acd-9099-5f0676ee58e5" xsi:nil="true"/>
    <Image xmlns="e587576f-6c7e-470c-893e-70e204936f8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E09C81989F249B910B53302919E73" ma:contentTypeVersion="17" ma:contentTypeDescription="Create a new document." ma:contentTypeScope="" ma:versionID="b22c77da468646bc9b579041f38f9db7">
  <xsd:schema xmlns:xsd="http://www.w3.org/2001/XMLSchema" xmlns:xs="http://www.w3.org/2001/XMLSchema" xmlns:p="http://schemas.microsoft.com/office/2006/metadata/properties" xmlns:ns2="e587576f-6c7e-470c-893e-70e204936f85" xmlns:ns3="79837182-c1f5-4acd-9099-5f0676ee58e5" targetNamespace="http://schemas.microsoft.com/office/2006/metadata/properties" ma:root="true" ma:fieldsID="9555829879627cb715599b504d3ed9a3" ns2:_="" ns3:_="">
    <xsd:import namespace="e587576f-6c7e-470c-893e-70e204936f85"/>
    <xsd:import namespace="79837182-c1f5-4acd-9099-5f0676ee58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7576f-6c7e-470c-893e-70e204936f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5f85a22-9b19-4d37-8719-34f743d4eb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Image" ma:index="23" nillable="true" ma:displayName="Image" ma:format="Thumbnail" ma:internalName="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37182-c1f5-4acd-9099-5f0676ee58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ada8331-b4c5-4af8-a756-4531efb5c174}" ma:internalName="TaxCatchAll" ma:showField="CatchAllData" ma:web="79837182-c1f5-4acd-9099-5f0676ee58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42BF9A-FDF0-4246-8577-0DD366AD6D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FE127F-B2EF-44F6-9453-5EA42450A1FF}">
  <ds:schemaRefs>
    <ds:schemaRef ds:uri="http://schemas.microsoft.com/office/2006/metadata/properties"/>
    <ds:schemaRef ds:uri="http://schemas.microsoft.com/office/infopath/2007/PartnerControls"/>
    <ds:schemaRef ds:uri="e587576f-6c7e-470c-893e-70e204936f85"/>
    <ds:schemaRef ds:uri="79837182-c1f5-4acd-9099-5f0676ee58e5"/>
  </ds:schemaRefs>
</ds:datastoreItem>
</file>

<file path=customXml/itemProps3.xml><?xml version="1.0" encoding="utf-8"?>
<ds:datastoreItem xmlns:ds="http://schemas.openxmlformats.org/officeDocument/2006/customXml" ds:itemID="{98465A62-04F3-4037-A43D-1769F467D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87576f-6c7e-470c-893e-70e204936f85"/>
    <ds:schemaRef ds:uri="79837182-c1f5-4acd-9099-5f0676ee58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12203</TotalTime>
  <Words>149</Words>
  <Application>Microsoft Office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Wingdings</vt:lpstr>
      <vt:lpstr>Default Design</vt:lpstr>
      <vt:lpstr>PowerPoint Presentation</vt:lpstr>
    </vt:vector>
  </TitlesOfParts>
  <Company>ISE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Markus Weyde</dc:creator>
  <cp:lastModifiedBy>Nic Bouchon</cp:lastModifiedBy>
  <cp:revision>176</cp:revision>
  <dcterms:created xsi:type="dcterms:W3CDTF">2002-12-09T10:14:58Z</dcterms:created>
  <dcterms:modified xsi:type="dcterms:W3CDTF">2023-09-06T00:54:33Z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0x010100A71E09C81989F249B910B53302919E73</vt:lpwstr>
  </property>
  <property fmtid="{D5CDD505-2E9C-101B-9397-08002B2CF9AE}" pid="3" name="MediaServiceImageTags">
    <vt:lpwstr/>
  </property>
</Properties>
</file>